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75" r:id="rId4"/>
    <p:sldId id="274" r:id="rId5"/>
    <p:sldId id="280" r:id="rId6"/>
    <p:sldId id="278" r:id="rId7"/>
    <p:sldId id="276" r:id="rId8"/>
    <p:sldId id="279" r:id="rId9"/>
    <p:sldId id="281" r:id="rId10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26"/>
    <a:srgbClr val="EEEEEE"/>
    <a:srgbClr val="F2F1E6"/>
    <a:srgbClr val="F6F5EE"/>
    <a:srgbClr val="0070BA"/>
    <a:srgbClr val="FF060A"/>
    <a:srgbClr val="76EBF4"/>
    <a:srgbClr val="FFD42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15" autoAdjust="0"/>
  </p:normalViewPr>
  <p:slideViewPr>
    <p:cSldViewPr>
      <p:cViewPr varScale="1">
        <p:scale>
          <a:sx n="115" d="100"/>
          <a:sy n="115" d="100"/>
        </p:scale>
        <p:origin x="858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7E01C-E1A7-49FB-94E5-C2B9E154A472}" type="datetimeFigureOut">
              <a:rPr lang="de-CH" smtClean="0"/>
              <a:t>31.10.2017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B1A5-4AA0-4E91-900A-A20EB5EB856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539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Letzte Woche haben wir</a:t>
            </a:r>
            <a:r>
              <a:rPr lang="de-CH" baseline="0" dirty="0" smtClean="0"/>
              <a:t> gesehen, was wir selber (durch den Gebrauch von Smartphone und Apps) über uns und andere preisgeben. Heute tauchen wir ein in die Welt des Online-</a:t>
            </a:r>
            <a:r>
              <a:rPr lang="de-CH" baseline="0" dirty="0" err="1" smtClean="0"/>
              <a:t>Tackings</a:t>
            </a:r>
            <a:r>
              <a:rPr lang="de-CH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Wie werden wir beim Surfen im Internet verfolgt?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1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Diese 7-teilige,</a:t>
            </a:r>
            <a:r>
              <a:rPr lang="de-CH" baseline="0" dirty="0" smtClean="0"/>
              <a:t> interaktive Video-Dokumentation führt anhand vieler Beispiele und Expertenaussagen in das Thema des </a:t>
            </a:r>
            <a:r>
              <a:rPr lang="de-CH" baseline="0" dirty="0" err="1" smtClean="0"/>
              <a:t>Trackings</a:t>
            </a:r>
            <a:r>
              <a:rPr lang="de-CH" baseline="0" dirty="0" smtClean="0"/>
              <a:t> im Internet und der Big Data-Problematik ein.</a:t>
            </a:r>
          </a:p>
          <a:p>
            <a:endParaRPr lang="de-CH" baseline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Jetzt die Episode 1 zeigen (ca. 6 min)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Je nach eigenem Gutdünken können die restlichen Folgen als Aufgabe (z.B. über die nächsten Wochen verteilt gegeben werden)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Falls nicht: restliche Folgen zumindest empfehlen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44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Max</a:t>
            </a:r>
            <a:r>
              <a:rPr lang="de-CH" baseline="0" dirty="0" smtClean="0"/>
              <a:t> hat sich die «Do not </a:t>
            </a:r>
            <a:r>
              <a:rPr lang="de-CH" baseline="0" dirty="0" err="1" smtClean="0"/>
              <a:t>track</a:t>
            </a:r>
            <a:r>
              <a:rPr lang="de-CH" baseline="0" dirty="0" smtClean="0"/>
              <a:t>»-Folgen ebenfalls angesehen und überlegt, was er selber gegen diese ständige Verfolgung tun kann.</a:t>
            </a:r>
          </a:p>
          <a:p>
            <a:endParaRPr lang="de-CH" baseline="0" dirty="0" smtClean="0"/>
          </a:p>
          <a:p>
            <a:r>
              <a:rPr lang="de-CH" baseline="0" dirty="0" smtClean="0"/>
              <a:t>Haben Sie Ideen? Was tun Sie?</a:t>
            </a:r>
          </a:p>
          <a:p>
            <a:endParaRPr lang="de-CH" baseline="0" dirty="0" smtClean="0"/>
          </a:p>
          <a:p>
            <a:r>
              <a:rPr lang="de-CH" baseline="0" dirty="0" smtClean="0"/>
              <a:t>z.B.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«Private </a:t>
            </a:r>
            <a:r>
              <a:rPr lang="de-CH" baseline="0" dirty="0" err="1" smtClean="0">
                <a:sym typeface="Wingdings" panose="05000000000000000000" pitchFamily="2" charset="2"/>
              </a:rPr>
              <a:t>Browsing</a:t>
            </a:r>
            <a:r>
              <a:rPr lang="de-CH" baseline="0" dirty="0" smtClean="0">
                <a:sym typeface="Wingdings" panose="05000000000000000000" pitchFamily="2" charset="2"/>
              </a:rPr>
              <a:t>»-Modus nutzen (oder Cookies regelmässig löschen)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Ad-Blocker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085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</a:t>
            </a:r>
            <a:r>
              <a:rPr lang="de-CH" baseline="0" dirty="0" smtClean="0"/>
              <a:t> Webseite des </a:t>
            </a:r>
            <a:r>
              <a:rPr lang="de-CH" baseline="0" dirty="0" err="1" smtClean="0"/>
              <a:t>Tagi</a:t>
            </a:r>
            <a:r>
              <a:rPr lang="de-CH" baseline="0" dirty="0" smtClean="0"/>
              <a:t> – wie gewohnt mit Werbung…</a:t>
            </a:r>
          </a:p>
          <a:p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>
                <a:sym typeface="Wingdings" panose="05000000000000000000" pitchFamily="2" charset="2"/>
              </a:rPr>
              <a:t> Es wäre </a:t>
            </a:r>
            <a:r>
              <a:rPr lang="de-CH" dirty="0" smtClean="0"/>
              <a:t>schön, wenn man die Werbung ausblenden</a:t>
            </a:r>
            <a:r>
              <a:rPr lang="de-CH" baseline="0" dirty="0" smtClean="0"/>
              <a:t> könnte…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948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Max findet eine Möglichkeit, die lästige</a:t>
            </a:r>
            <a:r>
              <a:rPr lang="de-CH" baseline="0" dirty="0" smtClean="0"/>
              <a:t> Werbung zu blockieren und geniesst die «luftigere» Darstellung mit weniger Ablenkung.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26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Mit einem Werbeblocker (Ad-Blocker) sehen viele Webseiten viel besser aus.</a:t>
            </a:r>
          </a:p>
          <a:p>
            <a:endParaRPr lang="de-CH" baseline="0" dirty="0" smtClean="0"/>
          </a:p>
          <a:p>
            <a:r>
              <a:rPr lang="de-CH" baseline="0" dirty="0" smtClean="0">
                <a:sym typeface="Wingdings" panose="05000000000000000000" pitchFamily="2" charset="2"/>
              </a:rPr>
              <a:t> Die Seite ist kompakter, es hat viel mehr </a:t>
            </a:r>
            <a:r>
              <a:rPr lang="de-CH" b="1" baseline="0" dirty="0" smtClean="0">
                <a:sym typeface="Wingdings" panose="05000000000000000000" pitchFamily="2" charset="2"/>
              </a:rPr>
              <a:t>Inhalt</a:t>
            </a:r>
            <a:r>
              <a:rPr lang="de-CH" baseline="0" dirty="0" smtClean="0">
                <a:sym typeface="Wingdings" panose="05000000000000000000" pitchFamily="2" charset="2"/>
              </a:rPr>
              <a:t> Platz und die Werbung lenkt nicht mehr ab!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075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Man kann sogar noch eine Statistik zu den blockierten/zugelassenen</a:t>
            </a:r>
            <a:r>
              <a:rPr lang="de-CH" baseline="0" dirty="0" smtClean="0"/>
              <a:t> zusätzlichen </a:t>
            </a:r>
            <a:r>
              <a:rPr lang="de-CH" baseline="0" dirty="0" err="1" smtClean="0"/>
              <a:t>Verbindugnen</a:t>
            </a:r>
            <a:r>
              <a:rPr lang="de-CH" baseline="0" dirty="0" smtClean="0"/>
              <a:t> </a:t>
            </a:r>
            <a:r>
              <a:rPr lang="de-CH" dirty="0" smtClean="0"/>
              <a:t>anzeigen lassen.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868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Browser-Erweiterung «</a:t>
            </a:r>
            <a:r>
              <a:rPr lang="de-CH" dirty="0" err="1" smtClean="0"/>
              <a:t>uBlock</a:t>
            </a:r>
            <a:r>
              <a:rPr lang="de-CH" dirty="0" smtClean="0"/>
              <a:t> Origin» ist</a:t>
            </a:r>
            <a:r>
              <a:rPr lang="de-CH" baseline="0" dirty="0" smtClean="0"/>
              <a:t> eine der besten zum Blockieren von unerwünschter Werbung.</a:t>
            </a:r>
          </a:p>
          <a:p>
            <a:r>
              <a:rPr lang="de-CH" baseline="0" dirty="0" smtClean="0"/>
              <a:t>Sie funktioniert in den Browsern Firefox, Chrome und Safari.</a:t>
            </a:r>
          </a:p>
          <a:p>
            <a:endParaRPr lang="de-CH" baseline="0" dirty="0" smtClean="0"/>
          </a:p>
          <a:p>
            <a:r>
              <a:rPr lang="de-CH" baseline="0" dirty="0" smtClean="0"/>
              <a:t>Klicken auf den «Power»-Knopf deaktiviert </a:t>
            </a:r>
            <a:r>
              <a:rPr lang="de-CH" baseline="0" dirty="0" err="1" smtClean="0"/>
              <a:t>uBlock</a:t>
            </a:r>
            <a:r>
              <a:rPr lang="de-CH" baseline="0" dirty="0" smtClean="0"/>
              <a:t> für die aktuelle Seite – sollte es einmal nötig sein.</a:t>
            </a:r>
          </a:p>
          <a:p>
            <a:endParaRPr lang="de-CH" baseline="0" dirty="0" smtClean="0"/>
          </a:p>
          <a:p>
            <a:r>
              <a:rPr lang="de-CH" baseline="0" dirty="0" smtClean="0">
                <a:sym typeface="Wingdings" panose="05000000000000000000" pitchFamily="2" charset="2"/>
              </a:rPr>
              <a:t> Blockiert </a:t>
            </a:r>
            <a:r>
              <a:rPr lang="de-CH" b="1" baseline="0" dirty="0" smtClean="0">
                <a:sym typeface="Wingdings" panose="05000000000000000000" pitchFamily="2" charset="2"/>
              </a:rPr>
              <a:t>nicht alles</a:t>
            </a:r>
            <a:r>
              <a:rPr lang="de-CH" baseline="0" dirty="0" smtClean="0">
                <a:sym typeface="Wingdings" panose="05000000000000000000" pitchFamily="2" charset="2"/>
              </a:rPr>
              <a:t>, man surft dadurch nicht anonym, aber etliche </a:t>
            </a:r>
            <a:r>
              <a:rPr lang="de-CH" baseline="0" dirty="0" err="1" smtClean="0">
                <a:sym typeface="Wingdings" panose="05000000000000000000" pitchFamily="2" charset="2"/>
              </a:rPr>
              <a:t>Tracker</a:t>
            </a:r>
            <a:r>
              <a:rPr lang="de-CH" baseline="0" dirty="0" smtClean="0">
                <a:sym typeface="Wingdings" panose="05000000000000000000" pitchFamily="2" charset="2"/>
              </a:rPr>
              <a:t> werden so blockiert.</a:t>
            </a:r>
            <a:endParaRPr lang="de-CH" baseline="0" dirty="0" smtClean="0"/>
          </a:p>
          <a:p>
            <a:endParaRPr lang="de-CH" baseline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Evtl. vorführen, wie man in Firefox dieses Add-on installiert und wo das Icon (oben rechts) angezeigt wird.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CH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err="1" smtClean="0">
                <a:sym typeface="Wingdings" panose="05000000000000000000" pitchFamily="2" charset="2"/>
              </a:rPr>
              <a:t>SuS</a:t>
            </a:r>
            <a:r>
              <a:rPr lang="de-CH" baseline="0" dirty="0" smtClean="0">
                <a:sym typeface="Wingdings" panose="05000000000000000000" pitchFamily="2" charset="2"/>
              </a:rPr>
              <a:t> selber den Ad-Blocker installieren lassen.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51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Falls die Zeit noch reicht:</a:t>
            </a:r>
          </a:p>
          <a:p>
            <a:endParaRPr lang="de-CH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Auch wenn man Cookies immer wieder löscht und einen Werbeblocker einsetzt, gibt es Möglichkeiten, Benutzer wieder zu erkennen.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r>
              <a:rPr lang="de-CH" dirty="0" smtClean="0"/>
              <a:t>Viele weitere Faktoren </a:t>
            </a:r>
            <a:r>
              <a:rPr lang="de-CH" dirty="0" smtClean="0"/>
              <a:t>erzählen </a:t>
            </a:r>
            <a:r>
              <a:rPr lang="de-CH" dirty="0" smtClean="0"/>
              <a:t>viel</a:t>
            </a:r>
            <a:r>
              <a:rPr lang="de-CH" baseline="0" dirty="0" smtClean="0"/>
              <a:t> </a:t>
            </a:r>
            <a:r>
              <a:rPr lang="de-CH" baseline="0" dirty="0" smtClean="0"/>
              <a:t>über </a:t>
            </a:r>
            <a:r>
              <a:rPr lang="de-CH" baseline="0" dirty="0" smtClean="0"/>
              <a:t>uns und ermöglichen es den Webseiten, uns wiederzuerkennen…</a:t>
            </a:r>
            <a:endParaRPr lang="de-CH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Betriebssystem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Browser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Zeitzone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Bildschirmgrösse (Auflösung)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Eingestellte/Bevorzugte</a:t>
            </a:r>
            <a:r>
              <a:rPr lang="de-CH" baseline="0" dirty="0" smtClean="0"/>
              <a:t> </a:t>
            </a:r>
            <a:r>
              <a:rPr lang="de-CH" dirty="0" smtClean="0"/>
              <a:t>Sprache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err="1" smtClean="0"/>
              <a:t>Browserplugins</a:t>
            </a:r>
            <a:r>
              <a:rPr lang="de-CH" dirty="0" smtClean="0"/>
              <a:t> wie</a:t>
            </a:r>
            <a:r>
              <a:rPr lang="de-CH" baseline="0" dirty="0" smtClean="0"/>
              <a:t> Flash, Java, Silverlight</a:t>
            </a:r>
            <a:endParaRPr lang="de-CH" dirty="0" smtClean="0"/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Installierte</a:t>
            </a:r>
            <a:r>
              <a:rPr lang="de-CH" baseline="0" dirty="0" smtClean="0"/>
              <a:t> Schriften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Und natürlich Cookies </a:t>
            </a:r>
            <a:r>
              <a:rPr lang="de-CH" baseline="0" dirty="0" smtClean="0"/>
              <a:t>(kleine Textdateien, die häufig eine eindeutige Nummer enthalten)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B1A5-4AA0-4E91-900A-A20EB5EB856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976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873B-02AF-44D5-99A3-4E28DB9DF138}" type="datetime1">
              <a:rPr lang="de-CH" smtClean="0"/>
              <a:t>31.10.2017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38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,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14999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1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93204"/>
            <a:ext cx="5111750" cy="52565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42538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51496-103C-432A-9DF7-31341AE20C39}" type="datetime1">
              <a:rPr lang="de-CH" smtClean="0"/>
              <a:t>31.10.2017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948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C95B-4F3C-4AB4-A66A-E8D586FBFE23}" type="datetime1">
              <a:rPr lang="de-CH" smtClean="0"/>
              <a:t>31.10.2017</a:t>
            </a:fld>
            <a:endParaRPr lang="de-CH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922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D0B4-19C2-454B-B5F9-13EA74998907}" type="datetime1">
              <a:rPr lang="de-CH" smtClean="0"/>
              <a:t>31.10.2017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4490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2A04-7CDE-482C-B557-4DAD8EFC74CD}" type="datetime1">
              <a:rPr lang="de-CH" smtClean="0"/>
              <a:t>31.10.2017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244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057300"/>
            <a:ext cx="4038600" cy="4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057300"/>
            <a:ext cx="4038600" cy="4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66B2-4AE3-4B34-B758-32E26CE626CF}" type="datetime1">
              <a:rPr lang="de-CH" smtClean="0"/>
              <a:t>31.10.2017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9019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6181" y="1057300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6181" y="1590434"/>
            <a:ext cx="4040188" cy="3859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8" y="1057300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8" y="1590434"/>
            <a:ext cx="4041775" cy="3859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6191-67C3-4FD5-8D15-A57BB179B58D}" type="datetime1">
              <a:rPr lang="de-CH" smtClean="0"/>
              <a:t>31.10.2017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6018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CE3F-C529-48E5-9C91-552D0DD99584}" type="datetime1">
              <a:rPr lang="de-CH" smtClean="0"/>
              <a:t>31.10.2017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731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0927-74C2-4410-BEE6-A8B9E453E677}" type="datetime1">
              <a:rPr lang="de-CH" smtClean="0"/>
              <a:t>31.10.2017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816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323528" y="0"/>
            <a:ext cx="8820472" cy="5715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100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,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87" y="1"/>
            <a:ext cx="9144000" cy="5714999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972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53813"/>
            <a:ext cx="8229600" cy="72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030079"/>
            <a:ext cx="8229600" cy="441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10400" y="-105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EF3E0-FA89-4DEA-B248-AE407A87D2D7}" type="slidenum">
              <a:rPr lang="de-CH" smtClean="0"/>
              <a:t>‹Nr.›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020272" y="543354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D17A1C6-A273-46DF-B32D-4DA94C38659C}" type="datetime1">
              <a:rPr lang="de-CH" smtClean="0"/>
              <a:pPr/>
              <a:t>31.10.2017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16200000">
            <a:off x="-2476491" y="2925140"/>
            <a:ext cx="5256584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  <a:effectLst/>
              </a:defRPr>
            </a:lvl1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702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56" r:id="rId11"/>
    <p:sldLayoutId id="214748365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C0C0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rgbClr val="0C0C0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rgbClr val="0C0C0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rgbClr val="0C0C0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C0C0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C0C0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gif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r="806"/>
          <a:stretch/>
        </p:blipFill>
        <p:spPr>
          <a:xfrm>
            <a:off x="-2" y="0"/>
            <a:ext cx="9144001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612576" y="192319"/>
            <a:ext cx="5616624" cy="1225021"/>
          </a:xfrm>
          <a:scene3d>
            <a:camera prst="perspectiveHeroicExtremeLeftFacing" fov="3300000">
              <a:rot lat="21000000" lon="2102936" rev="0"/>
            </a:camera>
            <a:lightRig rig="threePt" dir="t"/>
          </a:scene3d>
          <a:sp3d/>
        </p:spPr>
        <p:txBody>
          <a:bodyPr/>
          <a:lstStyle/>
          <a:p>
            <a:r>
              <a:rPr lang="de-CH" sz="3200" dirty="0" err="1" smtClean="0">
                <a:solidFill>
                  <a:srgbClr val="76EB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Sicherheit</a:t>
            </a:r>
            <a:r>
              <a:rPr lang="de-CH" sz="3200" dirty="0" err="1" smtClean="0">
                <a:solidFill>
                  <a:srgbClr val="FF06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3200" dirty="0" err="1" smtClean="0">
                <a:solidFill>
                  <a:srgbClr val="76EB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Kirchenfeld</a:t>
            </a:r>
            <a:endParaRPr lang="de-CH" sz="3200" dirty="0">
              <a:solidFill>
                <a:srgbClr val="76EBF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396552" y="4657700"/>
            <a:ext cx="3744416" cy="1028452"/>
          </a:xfrm>
          <a:scene3d>
            <a:camera prst="perspectiveHeroicExtremeLeftFacing" fov="3300000">
              <a:rot lat="900000" lon="2100000" rev="0"/>
            </a:camera>
            <a:lightRig rig="threePt" dir="t"/>
          </a:scene3d>
        </p:spPr>
        <p:txBody>
          <a:bodyPr>
            <a:normAutofit/>
          </a:bodyPr>
          <a:lstStyle/>
          <a:p>
            <a:r>
              <a:rPr lang="de-CH" sz="3200" b="1" dirty="0" smtClean="0">
                <a:solidFill>
                  <a:srgbClr val="FF06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not </a:t>
            </a:r>
            <a:r>
              <a:rPr lang="de-CH" sz="3200" b="1" dirty="0" err="1" smtClean="0">
                <a:solidFill>
                  <a:srgbClr val="FF06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track</a:t>
            </a:r>
            <a:endParaRPr lang="de-CH" sz="3200" b="1" dirty="0">
              <a:solidFill>
                <a:srgbClr val="FF060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986"/>
            <a:ext cx="9144000" cy="328702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470638" y="4801716"/>
            <a:ext cx="631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000" dirty="0">
                <a:solidFill>
                  <a:schemeClr val="bg1"/>
                </a:solidFill>
              </a:rPr>
              <a:t>https://donottrack-doc.com</a:t>
            </a:r>
            <a:r>
              <a:rPr lang="de-CH" sz="4000" dirty="0" smtClean="0">
                <a:solidFill>
                  <a:schemeClr val="bg1"/>
                </a:solidFill>
              </a:rPr>
              <a:t>/ </a:t>
            </a:r>
            <a:endParaRPr lang="de-CH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1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r="3549" b="2941"/>
          <a:stretch/>
        </p:blipFill>
        <p:spPr>
          <a:xfrm>
            <a:off x="324544" y="1"/>
            <a:ext cx="8819456" cy="5714999"/>
          </a:xfrm>
        </p:spPr>
      </p:pic>
      <p:sp>
        <p:nvSpPr>
          <p:cNvPr id="14" name="Wolkenförmige Legende 13"/>
          <p:cNvSpPr/>
          <p:nvPr/>
        </p:nvSpPr>
        <p:spPr>
          <a:xfrm flipH="1">
            <a:off x="1020811" y="121196"/>
            <a:ext cx="2664296" cy="1991072"/>
          </a:xfrm>
          <a:prstGeom prst="cloudCallout">
            <a:avLst>
              <a:gd name="adj1" fmla="val -90693"/>
              <a:gd name="adj2" fmla="val 1156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9" r="14608"/>
          <a:stretch/>
        </p:blipFill>
        <p:spPr>
          <a:xfrm>
            <a:off x="1691680" y="461893"/>
            <a:ext cx="1368151" cy="12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3538"/>
          <a:stretch/>
        </p:blipFill>
        <p:spPr>
          <a:xfrm>
            <a:off x="323528" y="524651"/>
            <a:ext cx="8496944" cy="4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platzhalter 4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2865"/>
          <a:stretch>
            <a:fillRect/>
          </a:stretch>
        </p:blipFill>
        <p:spPr/>
      </p:pic>
      <p:sp>
        <p:nvSpPr>
          <p:cNvPr id="14" name="Wolkenförmige Legende 13"/>
          <p:cNvSpPr/>
          <p:nvPr/>
        </p:nvSpPr>
        <p:spPr>
          <a:xfrm flipH="1">
            <a:off x="1020811" y="509405"/>
            <a:ext cx="2664296" cy="1483999"/>
          </a:xfrm>
          <a:prstGeom prst="cloudCallout">
            <a:avLst>
              <a:gd name="adj1" fmla="val -89188"/>
              <a:gd name="adj2" fmla="val -78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31866"/>
            <a:ext cx="1728192" cy="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3538"/>
          <a:stretch/>
        </p:blipFill>
        <p:spPr>
          <a:xfrm>
            <a:off x="323528" y="524651"/>
            <a:ext cx="8496944" cy="4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3538"/>
          <a:stretch/>
        </p:blipFill>
        <p:spPr>
          <a:xfrm>
            <a:off x="323528" y="525876"/>
            <a:ext cx="8496944" cy="46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8" y="1008112"/>
            <a:ext cx="2209428" cy="220942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6" t="-1" r="3678" b="60312"/>
          <a:stretch/>
        </p:blipFill>
        <p:spPr>
          <a:xfrm>
            <a:off x="4100264" y="1561356"/>
            <a:ext cx="4648200" cy="3671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feld 2"/>
          <p:cNvSpPr txBox="1"/>
          <p:nvPr/>
        </p:nvSpPr>
        <p:spPr>
          <a:xfrm>
            <a:off x="323528" y="265212"/>
            <a:ext cx="8302081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smtClean="0"/>
              <a:t>Browser-Erweiterung</a:t>
            </a:r>
            <a:r>
              <a:rPr lang="de-CH" sz="4400" b="1" dirty="0" smtClean="0"/>
              <a:t> </a:t>
            </a:r>
            <a:r>
              <a:rPr lang="de-CH" sz="4400" b="1" dirty="0" err="1" smtClean="0"/>
              <a:t>uBlock</a:t>
            </a:r>
            <a:r>
              <a:rPr lang="de-CH" sz="4400" b="1" dirty="0" smtClean="0"/>
              <a:t> Origin</a:t>
            </a:r>
          </a:p>
          <a:p>
            <a:endParaRPr lang="de-CH" sz="4400" dirty="0"/>
          </a:p>
          <a:p>
            <a:endParaRPr lang="de-CH" sz="4400" dirty="0" smtClean="0"/>
          </a:p>
          <a:p>
            <a:endParaRPr lang="de-CH" sz="2800" dirty="0" smtClean="0"/>
          </a:p>
          <a:p>
            <a:endParaRPr lang="de-CH" sz="2800" dirty="0" smtClean="0"/>
          </a:p>
          <a:p>
            <a:endParaRPr lang="de-CH" sz="2800" dirty="0"/>
          </a:p>
          <a:p>
            <a:r>
              <a:rPr lang="de-CH" sz="2800" dirty="0" smtClean="0"/>
              <a:t>Vorteile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de-CH" sz="2800" dirty="0" smtClean="0"/>
              <a:t>Keine Werbung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de-CH" sz="2800" dirty="0" smtClean="0"/>
              <a:t>Weniger </a:t>
            </a:r>
            <a:r>
              <a:rPr lang="de-CH" sz="2800" dirty="0" err="1" smtClean="0"/>
              <a:t>Tracker</a:t>
            </a:r>
            <a:endParaRPr lang="de-CH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de-CH" sz="2800" dirty="0" smtClean="0"/>
              <a:t>Schnellere Seiten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1" y="1806661"/>
            <a:ext cx="933450" cy="92344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12" y="2619702"/>
            <a:ext cx="925200" cy="9252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423264" y="3145532"/>
            <a:ext cx="1253191" cy="7200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4211960" y="3001516"/>
            <a:ext cx="3121768" cy="21602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4" r="12987"/>
          <a:stretch/>
        </p:blipFill>
        <p:spPr>
          <a:xfrm>
            <a:off x="2838180" y="1738624"/>
            <a:ext cx="992929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10" y="625252"/>
            <a:ext cx="72925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Bildergebnis für window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803536"/>
            <a:ext cx="1085353" cy="9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Bildergebnis für mac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29" y="1544613"/>
            <a:ext cx="717223" cy="8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Bildergebnis für android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7" y="1865957"/>
            <a:ext cx="845208" cy="9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://www.projector-screen-material.co.uk/media/wysiwyg/screen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2"/>
          <a:stretch/>
        </p:blipFill>
        <p:spPr bwMode="auto">
          <a:xfrm>
            <a:off x="6757906" y="3557288"/>
            <a:ext cx="2120857" cy="11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Bildergebnis für timezo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642190"/>
            <a:ext cx="1983269" cy="113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Bildergebnis für sprache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7" y="2105819"/>
            <a:ext cx="1743835" cy="89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Bildergebnis für different fon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92" y="4138786"/>
            <a:ext cx="1910766" cy="134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Bildergebnis für adobe flas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52" y="4072151"/>
            <a:ext cx="634724" cy="6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Bildergebnis für jav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489" y="4355523"/>
            <a:ext cx="1131319" cy="11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Bildergebnis für firefox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58" y="406734"/>
            <a:ext cx="683209" cy="7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Bildergebnis für chrom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63" y="333045"/>
            <a:ext cx="827225" cy="8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 descr="Bildergebnis für ie win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8824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4" name="Picture 34" descr="Bildergebnis für safari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63" y="1160270"/>
            <a:ext cx="820062" cy="82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6" name="Picture 36" descr="Bildergebnis für silverligh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829210"/>
            <a:ext cx="855652" cy="85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493964" y="2534335"/>
            <a:ext cx="4156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600" b="1" dirty="0" smtClean="0"/>
              <a:t>Benutzer im Internet</a:t>
            </a:r>
            <a:br>
              <a:rPr lang="de-CH" sz="3600" b="1" dirty="0" smtClean="0"/>
            </a:br>
            <a:r>
              <a:rPr lang="de-CH" sz="3600" b="1" dirty="0" smtClean="0"/>
              <a:t>wiedererkennen</a:t>
            </a:r>
            <a:endParaRPr lang="de-CH" sz="3600" b="1" dirty="0"/>
          </a:p>
        </p:txBody>
      </p:sp>
      <p:pic>
        <p:nvPicPr>
          <p:cNvPr id="2049" name="Picture 1" descr="E:\Gymer\teach\ict\3-sicherheit-datenschutz\tracking\cookie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6" y="3396460"/>
            <a:ext cx="1851399" cy="100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ymer\teach\ict\3-sicherheit-datenschutz\tracking\document_text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0" y="4053101"/>
            <a:ext cx="787152" cy="7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net_16zu10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kinet_16zu10</Template>
  <TotalTime>0</TotalTime>
  <Words>443</Words>
  <Application>Microsoft Office PowerPoint</Application>
  <PresentationFormat>Bildschirmpräsentation (16:10)</PresentationFormat>
  <Paragraphs>69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Wingdings</vt:lpstr>
      <vt:lpstr>kinet_16zu10</vt:lpstr>
      <vt:lpstr>Sicherheit@Kirchenfeld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Briefing</dc:title>
  <dc:creator>Thomas Jampen</dc:creator>
  <cp:lastModifiedBy>Thomas Jampen</cp:lastModifiedBy>
  <cp:revision>422</cp:revision>
  <dcterms:created xsi:type="dcterms:W3CDTF">2015-10-06T07:08:54Z</dcterms:created>
  <dcterms:modified xsi:type="dcterms:W3CDTF">2017-10-31T20:59:04Z</dcterms:modified>
</cp:coreProperties>
</file>